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4"/>
  </p:notesMasterIdLst>
  <p:sldIdLst>
    <p:sldId id="256" r:id="rId2"/>
    <p:sldId id="257" r:id="rId3"/>
    <p:sldId id="267" r:id="rId4"/>
    <p:sldId id="258" r:id="rId5"/>
    <p:sldId id="264" r:id="rId6"/>
    <p:sldId id="266" r:id="rId7"/>
    <p:sldId id="260" r:id="rId8"/>
    <p:sldId id="270" r:id="rId9"/>
    <p:sldId id="272" r:id="rId10"/>
    <p:sldId id="271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A1758-3A8E-4A30-A6A1-E1B5A9BCEA0F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A6691-0768-4A47-8D7D-A52D4A1DC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36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286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363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36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03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6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84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40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59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84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30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29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25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047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1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7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4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3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8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8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2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00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38115D-A023-4C69-ACD4-F6192E834B7D}" type="datetimeFigureOut">
              <a:rPr lang="en-US" smtClean="0"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AE996E5-DB7B-478B-A656-DB829C13B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0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33696" y="978795"/>
            <a:ext cx="8574622" cy="2616199"/>
          </a:xfrm>
        </p:spPr>
        <p:txBody>
          <a:bodyPr>
            <a:normAutofit fontScale="90000"/>
          </a:bodyPr>
          <a:lstStyle/>
          <a:p>
            <a:pPr algn="l"/>
            <a:r>
              <a:rPr lang="en-US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Cameramen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515826" y="3594994"/>
            <a:ext cx="6987645" cy="1388534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Zechariah Sawyers, Tyler </a:t>
            </a:r>
            <a:r>
              <a:rPr lang="en-US" sz="2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Letner</a:t>
            </a:r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, Chance </a:t>
            </a:r>
            <a:r>
              <a:rPr lang="en-US" sz="2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Engstrom</a:t>
            </a:r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, and Jonathon Slater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425" y="4741270"/>
            <a:ext cx="3857252" cy="1780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631" y="149449"/>
            <a:ext cx="1016764" cy="135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8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we can improve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8424" y="1536633"/>
            <a:ext cx="10397976" cy="45552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mounting for the camera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3-D Printed mount?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mounting for the circuit board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Reduce weight with project board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Add On/Off switch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Using accelerometer to help stabilization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Refine case design for better access to hardware.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Two circuit boards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Stepper motor instead of servo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Acknowledgments: </a:t>
            </a:r>
            <a:endParaRPr lang="en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287886" y="2283615"/>
            <a:ext cx="5859889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Arizona </a:t>
            </a:r>
            <a:r>
              <a:rPr lang="en-US" b="1" dirty="0"/>
              <a:t>Space Grant Consortium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Our Professors: Tammy </a:t>
            </a:r>
            <a:r>
              <a:rPr lang="en-US" b="1" dirty="0" err="1"/>
              <a:t>Janisko</a:t>
            </a:r>
            <a:r>
              <a:rPr lang="en-US" b="1" dirty="0"/>
              <a:t> &amp; Dr. Pryor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Mr. Crabtree &amp; ANSR Volunteers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Fellow Students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/>
              <a:t>Adafruit.com</a:t>
            </a:r>
            <a:endParaRPr lang="en-US" b="1" dirty="0"/>
          </a:p>
          <a:p>
            <a:pPr marL="0" indent="0">
              <a:buNone/>
            </a:pP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1387903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641595" y="2679745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970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Goals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2190481"/>
            <a:ext cx="10018713" cy="312420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stabilize video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achieve this, we used a gyroscope in conjunction with a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Servo.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hoped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see less spin in the video than last semester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Payload: I.S.S.A.C.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957589"/>
            <a:ext cx="10018713" cy="3833611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</a:t>
            </a:r>
            <a:r>
              <a:rPr lang="en-US" sz="3600" dirty="0" smtClean="0"/>
              <a:t>n-Flight</a:t>
            </a:r>
          </a:p>
          <a:p>
            <a:r>
              <a:rPr lang="en-US" sz="3600" b="1" dirty="0" smtClean="0"/>
              <a:t>S</a:t>
            </a:r>
            <a:r>
              <a:rPr lang="en-US" sz="3600" dirty="0" smtClean="0"/>
              <a:t>pin</a:t>
            </a:r>
          </a:p>
          <a:p>
            <a:r>
              <a:rPr lang="en-US" sz="3600" b="1" dirty="0" smtClean="0"/>
              <a:t>S</a:t>
            </a:r>
            <a:r>
              <a:rPr lang="en-US" sz="3600" dirty="0" smtClean="0"/>
              <a:t>tabilizing</a:t>
            </a:r>
          </a:p>
          <a:p>
            <a:r>
              <a:rPr lang="en-US" sz="3600" b="1" dirty="0" smtClean="0"/>
              <a:t>A</a:t>
            </a:r>
            <a:r>
              <a:rPr lang="en-US" sz="3600" dirty="0" smtClean="0"/>
              <a:t>erial</a:t>
            </a:r>
          </a:p>
          <a:p>
            <a:r>
              <a:rPr lang="en-US" sz="3600" b="1" dirty="0" smtClean="0"/>
              <a:t>C</a:t>
            </a:r>
            <a:r>
              <a:rPr lang="en-US" sz="3600" dirty="0" smtClean="0"/>
              <a:t>amera</a:t>
            </a:r>
            <a:endParaRPr lang="en-US" sz="3600" dirty="0"/>
          </a:p>
        </p:txBody>
      </p:sp>
      <p:pic>
        <p:nvPicPr>
          <p:cNvPr id="4" name="Shape 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35333" y="2222500"/>
            <a:ext cx="4749800" cy="356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751527"/>
            <a:ext cx="10018713" cy="403967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Arduino Mega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were going to use an Arduino Uno but found it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had insufficient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included a stackable SD Shield which reduced the wiring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code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required to record data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Adafruit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breakout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Includes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Gyroscope,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Accelerometer, Altimeter, and Magnetometer.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TMP 36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 external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66" y="300506"/>
            <a:ext cx="3309660" cy="213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Programming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3013656"/>
            <a:ext cx="10018713" cy="3477296"/>
          </a:xfrm>
        </p:spPr>
        <p:txBody>
          <a:bodyPr/>
          <a:lstStyle/>
          <a:p>
            <a:r>
              <a:rPr lang="en-US" sz="3200" dirty="0" smtClean="0"/>
              <a:t>The </a:t>
            </a:r>
            <a:r>
              <a:rPr lang="en-US" sz="3200" dirty="0"/>
              <a:t>system is designed to export all data to a .csv file which is editable and formatted in excel</a:t>
            </a:r>
          </a:p>
          <a:p>
            <a:r>
              <a:rPr lang="en-US" sz="3200" dirty="0"/>
              <a:t>The most difficult portion involved the manipulation of the servo</a:t>
            </a:r>
          </a:p>
          <a:p>
            <a:pPr marL="3657600" lvl="8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9003" y="2172030"/>
            <a:ext cx="9333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/>
              <a:t>“It kind of works, because I kind of programmed it”</a:t>
            </a:r>
          </a:p>
          <a:p>
            <a:pPr lvl="8"/>
            <a:r>
              <a:rPr lang="en-US" sz="2400" b="1" dirty="0"/>
              <a:t>                                              - Chance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Code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628245" y="2218531"/>
            <a:ext cx="4607188" cy="576262"/>
          </a:xfrm>
        </p:spPr>
        <p:txBody>
          <a:bodyPr/>
          <a:lstStyle/>
          <a:p>
            <a:r>
              <a:rPr lang="en-US" dirty="0" smtClean="0"/>
              <a:t>Before (Nonfunctional)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Before (non functional)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6744226" y="2277631"/>
            <a:ext cx="4622537" cy="576262"/>
          </a:xfrm>
        </p:spPr>
        <p:txBody>
          <a:bodyPr/>
          <a:lstStyle/>
          <a:p>
            <a:r>
              <a:rPr lang="en-US" dirty="0" smtClean="0"/>
              <a:t>After (Functional)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72" y="2790274"/>
            <a:ext cx="3044520" cy="1732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72" y="4446220"/>
            <a:ext cx="5132615" cy="17002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61" y="2884583"/>
            <a:ext cx="6245266" cy="41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2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5400" b="1" dirty="0">
                <a:latin typeface="Arial" panose="020B0604020202020204" pitchFamily="34" charset="0"/>
                <a:cs typeface="Arial" panose="020B0604020202020204" pitchFamily="34" charset="0"/>
              </a:rPr>
              <a:t>Case Design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803042" y="1536633"/>
            <a:ext cx="9973358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" sz="3200" dirty="0" smtClean="0"/>
              <a:t>Foam board was used to make the case in order to make it light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sz="3200" dirty="0" smtClean="0"/>
              <a:t>Hexagonal Prism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" sz="2400" dirty="0" smtClean="0"/>
              <a:t>Better mounting surfaces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" sz="2400" dirty="0" smtClean="0"/>
              <a:t>Better weight distribution</a:t>
            </a:r>
            <a:endParaRPr lang="en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" sz="2800" dirty="0" smtClean="0"/>
              <a:t>Viewing window made from polyurethane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sz="2800" dirty="0" smtClean="0"/>
              <a:t>The </a:t>
            </a:r>
            <a:r>
              <a:rPr lang="en" sz="2800" dirty="0"/>
              <a:t>design went through a few iterations.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97" y="5111086"/>
            <a:ext cx="2140078" cy="1605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63" y="5111086"/>
            <a:ext cx="1605058" cy="1605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38" y="5111086"/>
            <a:ext cx="1605058" cy="16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182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We Found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310" y="1536633"/>
            <a:ext cx="10316089" cy="4555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Failure of camera and circuit board mounts.</a:t>
            </a:r>
          </a:p>
          <a:p>
            <a:r>
              <a:rPr lang="en-US" sz="4000" dirty="0" smtClean="0"/>
              <a:t>Coding glitches-</a:t>
            </a:r>
          </a:p>
          <a:p>
            <a:pPr lvl="1"/>
            <a:r>
              <a:rPr lang="en-US" sz="4000" dirty="0" smtClean="0"/>
              <a:t>Camera twitches</a:t>
            </a:r>
          </a:p>
          <a:p>
            <a:r>
              <a:rPr lang="en-US" sz="4000" dirty="0" smtClean="0"/>
              <a:t>Proof of concept for stabilization</a:t>
            </a:r>
          </a:p>
          <a:p>
            <a:r>
              <a:rPr lang="en-US" sz="4000" dirty="0" smtClean="0"/>
              <a:t>Electronics fail at -10°C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548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Servo Working with Gyroscope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erv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2563" y="898525"/>
            <a:ext cx="6240462" cy="46799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14" y="3367585"/>
            <a:ext cx="4092149" cy="2842146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The servo is moving according to the heading from the gyroscope, showing that stabilization is possible.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992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275</TotalTime>
  <Words>331</Words>
  <Application>Microsoft Office PowerPoint</Application>
  <PresentationFormat>Widescreen</PresentationFormat>
  <Paragraphs>62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Aharoni</vt:lpstr>
      <vt:lpstr>Arial</vt:lpstr>
      <vt:lpstr>Calibri</vt:lpstr>
      <vt:lpstr>Corbel</vt:lpstr>
      <vt:lpstr>Parallax</vt:lpstr>
      <vt:lpstr>The Cameramen</vt:lpstr>
      <vt:lpstr> Our Goals  </vt:lpstr>
      <vt:lpstr>The Payload: I.S.S.A.C.</vt:lpstr>
      <vt:lpstr>Hardware </vt:lpstr>
      <vt:lpstr>Programming</vt:lpstr>
      <vt:lpstr>The Code</vt:lpstr>
      <vt:lpstr>Case Design</vt:lpstr>
      <vt:lpstr>What We Found</vt:lpstr>
      <vt:lpstr>Servo Working with Gyroscope </vt:lpstr>
      <vt:lpstr>How we can improve</vt:lpstr>
      <vt:lpstr>Acknowledgments: 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I.S.S.A.C</dc:title>
  <dc:creator>Tyler;Jonathon</dc:creator>
  <cp:keywords>Science!</cp:keywords>
  <cp:lastModifiedBy>Jonathon Slater</cp:lastModifiedBy>
  <cp:revision>27</cp:revision>
  <dcterms:created xsi:type="dcterms:W3CDTF">2016-04-01T17:18:01Z</dcterms:created>
  <dcterms:modified xsi:type="dcterms:W3CDTF">2016-04-08T18:34:02Z</dcterms:modified>
</cp:coreProperties>
</file>